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76" r:id="rId9"/>
    <p:sldId id="278" r:id="rId10"/>
    <p:sldId id="262" r:id="rId11"/>
    <p:sldId id="263" r:id="rId12"/>
    <p:sldId id="288" r:id="rId13"/>
    <p:sldId id="280" r:id="rId14"/>
    <p:sldId id="281" r:id="rId15"/>
    <p:sldId id="283" r:id="rId16"/>
    <p:sldId id="282" r:id="rId17"/>
    <p:sldId id="284" r:id="rId18"/>
    <p:sldId id="287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94049"/>
      </p:ext>
    </p:extLst>
  </p:cSld>
  <p:clrMapOvr>
    <a:masterClrMapping/>
  </p:clrMapOvr>
  <p:transition advTm="20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09994"/>
      </p:ext>
    </p:extLst>
  </p:cSld>
  <p:clrMapOvr>
    <a:masterClrMapping/>
  </p:clrMapOvr>
  <p:transition advTm="20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8288"/>
      </p:ext>
    </p:extLst>
  </p:cSld>
  <p:clrMapOvr>
    <a:masterClrMapping/>
  </p:clrMapOvr>
  <p:transition advTm="20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91827"/>
      </p:ext>
    </p:extLst>
  </p:cSld>
  <p:clrMapOvr>
    <a:masterClrMapping/>
  </p:clrMapOvr>
  <p:transition advTm="20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249697"/>
      </p:ext>
    </p:extLst>
  </p:cSld>
  <p:clrMapOvr>
    <a:masterClrMapping/>
  </p:clrMapOvr>
  <p:transition advTm="20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10783"/>
      </p:ext>
    </p:extLst>
  </p:cSld>
  <p:clrMapOvr>
    <a:masterClrMapping/>
  </p:clrMapOvr>
  <p:transition advTm="20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483481"/>
      </p:ext>
    </p:extLst>
  </p:cSld>
  <p:clrMapOvr>
    <a:masterClrMapping/>
  </p:clrMapOvr>
  <p:transition advTm="20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65472"/>
      </p:ext>
    </p:extLst>
  </p:cSld>
  <p:clrMapOvr>
    <a:masterClrMapping/>
  </p:clrMapOvr>
  <p:transition advTm="20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16510"/>
      </p:ext>
    </p:extLst>
  </p:cSld>
  <p:clrMapOvr>
    <a:masterClrMapping/>
  </p:clrMapOvr>
  <p:transition advTm="20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36957"/>
      </p:ext>
    </p:extLst>
  </p:cSld>
  <p:clrMapOvr>
    <a:masterClrMapping/>
  </p:clrMapOvr>
  <p:transition advTm="20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00256"/>
      </p:ext>
    </p:extLst>
  </p:cSld>
  <p:clrMapOvr>
    <a:masterClrMapping/>
  </p:clrMapOvr>
  <p:transition advTm="20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041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 advTm="20000">
    <p:wip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5171" cy="633548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60479" y="561703"/>
            <a:ext cx="6826331" cy="543415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Estudio de simulación y modelado del parqueadero de la </a:t>
            </a:r>
            <a:r>
              <a:rPr lang="es-E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Unillanos</a:t>
            </a:r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Sede Barcelona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156752" y="6488668"/>
            <a:ext cx="902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Michael Pardo 160003424 – Miguel Vargas 160003437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57037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Toma de datos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6" y="2095175"/>
            <a:ext cx="5506218" cy="271500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852" y="2095175"/>
            <a:ext cx="5391902" cy="272453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11256" y="5551714"/>
            <a:ext cx="5640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Ventana de tiempo: 8 de la mañana a 10 de la mañana.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Intervalo de tiempo: 10 minutos</a:t>
            </a:r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6635931" y="5551714"/>
            <a:ext cx="4666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Días de Muestreo: Martes, jueves y viernes</a:t>
            </a:r>
          </a:p>
          <a:p>
            <a:r>
              <a:rPr lang="es-ES" dirty="0" smtClean="0"/>
              <a:t>Comprendidos entre el 1 de julio y el 14 de julio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19920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Distribuciones de probabilidad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5" y="1916384"/>
            <a:ext cx="5639436" cy="253805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91980"/>
            <a:ext cx="5906353" cy="256245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382590" y="5146766"/>
            <a:ext cx="564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Software Utilizado: </a:t>
            </a:r>
            <a:r>
              <a:rPr lang="es-ES" dirty="0" err="1" smtClean="0"/>
              <a:t>Anylogic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78255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Distribuciones de probabilidad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253052"/>
            <a:ext cx="5708471" cy="234725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51" y="2253052"/>
            <a:ext cx="5852160" cy="24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40617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AF8E-5656-4430-B624-50D35717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638-0E8C-45CA-B646-868F853FF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pPr algn="just"/>
            <a:r>
              <a:rPr lang="es-ES" dirty="0"/>
              <a:t>El  software  seleccionado  para  la  simulación  fue  </a:t>
            </a:r>
            <a:r>
              <a:rPr lang="es-ES" dirty="0" err="1"/>
              <a:t>AnyLogic</a:t>
            </a:r>
            <a:r>
              <a:rPr lang="es-ES" dirty="0"/>
              <a:t>  ya  que  permite  el desarrollo de simulación basada en agentes y eventos discretos, además es una delas primeras herramientas en introducir simulación con modelado multimetodo.</a:t>
            </a:r>
            <a:endParaRPr lang="es-CO" dirty="0"/>
          </a:p>
        </p:txBody>
      </p:sp>
      <p:pic>
        <p:nvPicPr>
          <p:cNvPr id="1026" name="Picture 2" descr="https://www.anylogic.com/local/templates/anylogic/i/anylogic-og.jpg">
            <a:extLst>
              <a:ext uri="{FF2B5EF4-FFF2-40B4-BE49-F238E27FC236}">
                <a16:creationId xmlns:a16="http://schemas.microsoft.com/office/drawing/2014/main" id="{3A55B942-6B81-4488-BD5C-7C3A641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62" y="3731059"/>
            <a:ext cx="3588690" cy="23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anylogic.com/upload/medialibrary/6aa/6aa29cbf2f9b220bb67606624e07d5ea.jpg">
            <a:extLst>
              <a:ext uri="{FF2B5EF4-FFF2-40B4-BE49-F238E27FC236}">
                <a16:creationId xmlns:a16="http://schemas.microsoft.com/office/drawing/2014/main" id="{CD6ECF50-DD17-400A-B6A0-ED7EC050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593" y="1845734"/>
            <a:ext cx="4864427" cy="377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617764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FCF1-92AF-4AA8-9D73-9E77D632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D54C8-4A60-437B-B86E-46C5799C3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8" y="2319131"/>
            <a:ext cx="11286781" cy="3061252"/>
          </a:xfrm>
        </p:spPr>
      </p:pic>
    </p:spTree>
    <p:extLst>
      <p:ext uri="{BB962C8B-B14F-4D97-AF65-F5344CB8AC3E}">
        <p14:creationId xmlns:p14="http://schemas.microsoft.com/office/powerpoint/2010/main" val="1413101986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4EC8-70B2-42F0-BF0A-3C6E7107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04435E-617C-46C2-8F9E-FE8F27138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02645" cy="633453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5E0D28-4E4C-4774-841E-C767246D4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44" y="0"/>
            <a:ext cx="4858428" cy="2114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293C4-AAE6-4DCC-8411-7932DAE4F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032" y="3502793"/>
            <a:ext cx="2653968" cy="28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45773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2F45-466A-4AFF-89CA-6BB20B49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78371"/>
          </a:xfrm>
        </p:spPr>
        <p:txBody>
          <a:bodyPr/>
          <a:lstStyle/>
          <a:p>
            <a:r>
              <a:rPr lang="es-CO" dirty="0"/>
              <a:t>Modelo Lógico Implementado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8493ED-6531-4813-AB22-5A0486204D9D}"/>
              </a:ext>
            </a:extLst>
          </p:cNvPr>
          <p:cNvCxnSpPr/>
          <p:nvPr/>
        </p:nvCxnSpPr>
        <p:spPr>
          <a:xfrm>
            <a:off x="1205948" y="1258957"/>
            <a:ext cx="99497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4AD3060-B141-411F-B2E1-8CFEFA3FC853}"/>
              </a:ext>
            </a:extLst>
          </p:cNvPr>
          <p:cNvSpPr/>
          <p:nvPr/>
        </p:nvSpPr>
        <p:spPr>
          <a:xfrm>
            <a:off x="556591" y="1470991"/>
            <a:ext cx="10893287" cy="7603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BDD85-585A-4CA8-8131-355805300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51" y="1324571"/>
            <a:ext cx="7837335" cy="55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68729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E2D8-791D-42A9-9FCA-AE788654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811E2-F6C0-4874-8437-723171AF7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0"/>
            <a:ext cx="12192000" cy="7387271"/>
          </a:xfrm>
        </p:spPr>
      </p:pic>
    </p:spTree>
    <p:extLst>
      <p:ext uri="{BB962C8B-B14F-4D97-AF65-F5344CB8AC3E}">
        <p14:creationId xmlns:p14="http://schemas.microsoft.com/office/powerpoint/2010/main" val="842874668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26880-3C64-4155-8BFF-A0CDF187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342" y="0"/>
            <a:ext cx="12514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95963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6087291" cy="4023360"/>
          </a:xfrm>
        </p:spPr>
        <p:txBody>
          <a:bodyPr/>
          <a:lstStyle/>
          <a:p>
            <a:pPr algn="just"/>
            <a:r>
              <a:rPr lang="es-ES" dirty="0" smtClean="0"/>
              <a:t>El flujo de vehículos que usan el parqueadero actualmente no genera congestión.</a:t>
            </a:r>
          </a:p>
          <a:p>
            <a:pPr algn="just"/>
            <a:r>
              <a:rPr lang="es-ES" dirty="0" smtClean="0"/>
              <a:t>Incluso con un incremento en las tasas de llegada, no ocurre que se genere una congestión que requiera negar el servicio de parqueo. </a:t>
            </a: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939" y="2066388"/>
            <a:ext cx="3803741" cy="35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54101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2023963"/>
            <a:ext cx="7132320" cy="391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Motivación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97280" y="2351315"/>
            <a:ext cx="25080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Interés por el bienestar del cuerpo estudiantil y administrativo.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Generación de información que soporte la toma de decisiones.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793181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¿Preguntas?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2514600"/>
            <a:ext cx="4514850" cy="2686050"/>
          </a:xfrm>
        </p:spPr>
      </p:pic>
    </p:spTree>
    <p:extLst>
      <p:ext uri="{BB962C8B-B14F-4D97-AF65-F5344CB8AC3E}">
        <p14:creationId xmlns:p14="http://schemas.microsoft.com/office/powerpoint/2010/main" val="273426072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AF8E-5656-4430-B624-50D35717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Descripción del sistema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638-0E8C-45CA-B646-868F853FF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2032883"/>
            <a:ext cx="4998720" cy="4023360"/>
          </a:xfrm>
        </p:spPr>
        <p:txBody>
          <a:bodyPr/>
          <a:lstStyle/>
          <a:p>
            <a:pPr algn="just"/>
            <a:r>
              <a:rPr lang="es-ES" dirty="0"/>
              <a:t>Actualmente el parqueadero principal funciona para carros y motos.</a:t>
            </a:r>
          </a:p>
          <a:p>
            <a:pPr algn="just"/>
            <a:r>
              <a:rPr lang="es-ES" dirty="0"/>
              <a:t>El tiempo en que se presenta mayor </a:t>
            </a:r>
            <a:r>
              <a:rPr lang="es-ES" dirty="0" smtClean="0"/>
              <a:t>volumen de tráfico </a:t>
            </a:r>
            <a:r>
              <a:rPr lang="es-ES" dirty="0"/>
              <a:t>del parqueadero es entre las 8am-10am.</a:t>
            </a:r>
          </a:p>
          <a:p>
            <a:pPr algn="just"/>
            <a:r>
              <a:rPr lang="es-ES" dirty="0"/>
              <a:t>El parqueadero está dividido por secciones en las cuales se pueden estacionar los vehículos, según convenga.</a:t>
            </a:r>
          </a:p>
          <a:p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C0A46-99A2-4243-A5DB-83364100E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8" t="49224" r="35732" b="15489"/>
          <a:stretch/>
        </p:blipFill>
        <p:spPr>
          <a:xfrm>
            <a:off x="6930886" y="1978256"/>
            <a:ext cx="3631096" cy="25027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461FB8-21F3-4115-B89E-A083C3D79129}"/>
              </a:ext>
            </a:extLst>
          </p:cNvPr>
          <p:cNvSpPr/>
          <p:nvPr/>
        </p:nvSpPr>
        <p:spPr>
          <a:xfrm>
            <a:off x="6930886" y="4731026"/>
            <a:ext cx="4614407" cy="1325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E0CE4E-AE43-44A9-A9B4-93F76F28B4E6}"/>
              </a:ext>
            </a:extLst>
          </p:cNvPr>
          <p:cNvSpPr/>
          <p:nvPr/>
        </p:nvSpPr>
        <p:spPr>
          <a:xfrm>
            <a:off x="7034400" y="4998772"/>
            <a:ext cx="42652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Tomadora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decisiones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algn="ctr"/>
            <a:r>
              <a:rPr lang="en-US" sz="2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Laura Martinez, INFRAESTRUCTURA</a:t>
            </a:r>
            <a:endParaRPr lang="en-US" sz="2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6757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47415"/>
            <a:ext cx="10058400" cy="1450757"/>
          </a:xfrm>
        </p:spPr>
        <p:txBody>
          <a:bodyPr/>
          <a:lstStyle/>
          <a:p>
            <a:r>
              <a:rPr lang="en-US" dirty="0" err="1"/>
              <a:t>Planteamiento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297" y="1881051"/>
            <a:ext cx="3879669" cy="4364628"/>
          </a:xfrm>
        </p:spPr>
      </p:pic>
      <p:sp>
        <p:nvSpPr>
          <p:cNvPr id="5" name="CuadroTexto 4"/>
          <p:cNvSpPr txBox="1"/>
          <p:nvPr/>
        </p:nvSpPr>
        <p:spPr>
          <a:xfrm>
            <a:off x="1097280" y="2355205"/>
            <a:ext cx="4558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La Universidad de los llanos ofrece un servicio de parqueo a quienes desean acceder a las </a:t>
            </a:r>
            <a:r>
              <a:rPr lang="es-ES" dirty="0" smtClean="0"/>
              <a:t>instalaciones.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En </a:t>
            </a:r>
            <a:r>
              <a:rPr lang="es-ES" dirty="0"/>
              <a:t>el transcurso del día se han identificado horarios que representan el mayor índice de </a:t>
            </a:r>
            <a:r>
              <a:rPr lang="es-ES" dirty="0" smtClean="0"/>
              <a:t>flujo vehicular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Se desea </a:t>
            </a:r>
            <a:r>
              <a:rPr lang="es-ES" dirty="0"/>
              <a:t>conocer si la capacidad actual del </a:t>
            </a:r>
            <a:r>
              <a:rPr lang="es-ES" dirty="0" smtClean="0"/>
              <a:t>parqueadero  es </a:t>
            </a:r>
            <a:r>
              <a:rPr lang="es-ES" dirty="0"/>
              <a:t>suficiente para el volumen vehicular que presenta actualmente y a </a:t>
            </a:r>
            <a:r>
              <a:rPr lang="es-ES" dirty="0" smtClean="0"/>
              <a:t>futuro.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35547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619"/>
            <a:ext cx="5715000" cy="40701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</a:t>
            </a:r>
            <a:r>
              <a:rPr lang="es-ES" dirty="0"/>
              <a:t>del </a:t>
            </a:r>
            <a:r>
              <a:rPr lang="es-ES" dirty="0" smtClean="0"/>
              <a:t>proyecto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26034" y="2237619"/>
            <a:ext cx="5721532" cy="3967238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s-ES" dirty="0" smtClean="0"/>
              <a:t>Diseñar </a:t>
            </a:r>
            <a:r>
              <a:rPr lang="es-ES" dirty="0"/>
              <a:t>un modelo conceptual del sistema de parqueaderos de la </a:t>
            </a:r>
            <a:r>
              <a:rPr lang="es-ES" dirty="0" err="1"/>
              <a:t>Unillanos</a:t>
            </a:r>
            <a:r>
              <a:rPr lang="es-ES" dirty="0"/>
              <a:t> Sede Barcelona. </a:t>
            </a:r>
            <a:endParaRPr lang="es-ES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s-ES" dirty="0" smtClean="0"/>
              <a:t>Identificar </a:t>
            </a:r>
            <a:r>
              <a:rPr lang="es-ES" dirty="0"/>
              <a:t>los tiempos de llegada y servicio mediante la captura de </a:t>
            </a:r>
            <a:r>
              <a:rPr lang="es-ES" dirty="0" smtClean="0"/>
              <a:t>datos.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 smtClean="0"/>
              <a:t>Aproximar </a:t>
            </a:r>
            <a:r>
              <a:rPr lang="es-ES" dirty="0"/>
              <a:t>los tiempos de llegada y servicio de los vehículos que hacen uso del parqueadero a una distribución de probabilidad </a:t>
            </a:r>
            <a:r>
              <a:rPr lang="es-ES" dirty="0" smtClean="0"/>
              <a:t>asociada.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 smtClean="0"/>
              <a:t>Ofrecer soporte </a:t>
            </a:r>
            <a:r>
              <a:rPr lang="es-ES" dirty="0"/>
              <a:t>a la posible toma de decisiones con respecto al uso y disponibilidad del servicio de parqueo en la </a:t>
            </a:r>
            <a:r>
              <a:rPr lang="es-ES" dirty="0" err="1"/>
              <a:t>Unillanos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1841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Preguntas a responder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06590" y="2515137"/>
            <a:ext cx="4467498" cy="4189306"/>
          </a:xfrm>
        </p:spPr>
        <p:txBody>
          <a:bodyPr/>
          <a:lstStyle/>
          <a:p>
            <a:pPr algn="just"/>
            <a:r>
              <a:rPr lang="es-ES" dirty="0" smtClean="0"/>
              <a:t>¿</a:t>
            </a:r>
            <a:r>
              <a:rPr lang="es-ES" dirty="0"/>
              <a:t>Cuáles son tasas </a:t>
            </a:r>
            <a:r>
              <a:rPr lang="es-ES" b="1" dirty="0"/>
              <a:t>promedio de llegada y servicio</a:t>
            </a:r>
            <a:r>
              <a:rPr lang="es-ES" dirty="0"/>
              <a:t> actualmente en el parqueadero de la </a:t>
            </a:r>
            <a:r>
              <a:rPr lang="es-ES" dirty="0" err="1"/>
              <a:t>Unillanos</a:t>
            </a:r>
            <a:r>
              <a:rPr lang="es-ES" dirty="0"/>
              <a:t> Sede Barcelona</a:t>
            </a:r>
            <a:r>
              <a:rPr lang="es-ES" dirty="0" smtClean="0"/>
              <a:t>?</a:t>
            </a:r>
          </a:p>
          <a:p>
            <a:pPr algn="just"/>
            <a:r>
              <a:rPr lang="es-ES" dirty="0" smtClean="0"/>
              <a:t>¿</a:t>
            </a:r>
            <a:r>
              <a:rPr lang="es-ES" dirty="0"/>
              <a:t>Qué configuraciones ofrecen los </a:t>
            </a:r>
            <a:r>
              <a:rPr lang="es-ES" b="1" dirty="0"/>
              <a:t>menores tiempos de espera</a:t>
            </a:r>
            <a:r>
              <a:rPr lang="es-ES" dirty="0" smtClean="0"/>
              <a:t>?</a:t>
            </a:r>
          </a:p>
          <a:p>
            <a:pPr algn="just"/>
            <a:r>
              <a:rPr lang="es-ES" dirty="0" smtClean="0"/>
              <a:t> ¿</a:t>
            </a:r>
            <a:r>
              <a:rPr lang="es-ES" dirty="0"/>
              <a:t>Es necesario </a:t>
            </a:r>
            <a:r>
              <a:rPr lang="es-ES" b="1" dirty="0"/>
              <a:t>incrementar</a:t>
            </a:r>
            <a:r>
              <a:rPr lang="es-ES" dirty="0"/>
              <a:t> el número de parqueaderos disponibles?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92622"/>
            <a:ext cx="5700304" cy="41893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9796288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desempeño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700682"/>
            <a:ext cx="3866607" cy="1949696"/>
          </a:xfrm>
        </p:spPr>
        <p:txBody>
          <a:bodyPr/>
          <a:lstStyle/>
          <a:p>
            <a:pPr algn="just"/>
            <a:r>
              <a:rPr lang="es-ES" dirty="0" smtClean="0"/>
              <a:t>Número </a:t>
            </a:r>
            <a:r>
              <a:rPr lang="es-ES" dirty="0"/>
              <a:t>total de vehículos entrantes y salientes en la ventana de </a:t>
            </a:r>
            <a:r>
              <a:rPr lang="es-ES" dirty="0" smtClean="0"/>
              <a:t>tiempo.</a:t>
            </a:r>
          </a:p>
          <a:p>
            <a:pPr algn="just"/>
            <a:r>
              <a:rPr lang="es-ES" dirty="0" smtClean="0"/>
              <a:t>Tiempo </a:t>
            </a:r>
            <a:r>
              <a:rPr lang="es-ES" dirty="0"/>
              <a:t>promedio en el parqueadero.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82" y="2125915"/>
            <a:ext cx="6348549" cy="356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183510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Alcance y simplificaciones del sistema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681757"/>
            <a:ext cx="4911634" cy="2412757"/>
          </a:xfrm>
        </p:spPr>
        <p:txBody>
          <a:bodyPr/>
          <a:lstStyle/>
          <a:p>
            <a:r>
              <a:rPr lang="es-ES" dirty="0" smtClean="0"/>
              <a:t>El experimento solamente comprende el parqueadero principal de la </a:t>
            </a:r>
            <a:r>
              <a:rPr lang="es-ES" dirty="0" err="1" smtClean="0"/>
              <a:t>Unillanos</a:t>
            </a:r>
            <a:r>
              <a:rPr lang="es-ES" dirty="0" smtClean="0"/>
              <a:t> – Sede Barcelona</a:t>
            </a:r>
          </a:p>
          <a:p>
            <a:pPr marL="0" indent="0">
              <a:buNone/>
            </a:pPr>
            <a:r>
              <a:rPr lang="es-ES" dirty="0" smtClean="0"/>
              <a:t>Carros y motos</a:t>
            </a:r>
          </a:p>
          <a:p>
            <a:pPr marL="0" indent="0">
              <a:buNone/>
            </a:pPr>
            <a:r>
              <a:rPr lang="es-ES" dirty="0" smtClean="0"/>
              <a:t>Administrativos, particulares y estudiantiles.</a:t>
            </a:r>
          </a:p>
          <a:p>
            <a:pPr marL="0" indent="0">
              <a:buNone/>
            </a:pPr>
            <a:r>
              <a:rPr lang="es-ES" dirty="0" smtClean="0"/>
              <a:t>La entrada siempre se encuentra despejada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36" y="2216327"/>
            <a:ext cx="3810008" cy="381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78728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952C-1BF1-4700-A6C7-A8283459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478333-B101-438D-96BD-5E0A90858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11" y="0"/>
            <a:ext cx="8193185" cy="6858000"/>
          </a:xfrm>
        </p:spPr>
      </p:pic>
    </p:spTree>
    <p:extLst>
      <p:ext uri="{BB962C8B-B14F-4D97-AF65-F5344CB8AC3E}">
        <p14:creationId xmlns:p14="http://schemas.microsoft.com/office/powerpoint/2010/main" val="4123343337"/>
      </p:ext>
    </p:extLst>
  </p:cSld>
  <p:clrMapOvr>
    <a:masterClrMapping/>
  </p:clrMapOvr>
  <p:transition advTm="18000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146</TotalTime>
  <Words>464</Words>
  <Application>Microsoft Office PowerPoint</Application>
  <PresentationFormat>Panorámica</PresentationFormat>
  <Paragraphs>51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Retrospección</vt:lpstr>
      <vt:lpstr>Estudio de simulación y modelado del parqueadero de la Unillanos - Sede Barcelona</vt:lpstr>
      <vt:lpstr>Motivación</vt:lpstr>
      <vt:lpstr>Descripción del sistema</vt:lpstr>
      <vt:lpstr>Planteamiento del problema</vt:lpstr>
      <vt:lpstr>Objetivos del proyecto</vt:lpstr>
      <vt:lpstr>Preguntas a responder</vt:lpstr>
      <vt:lpstr>Medidas de desempeño</vt:lpstr>
      <vt:lpstr>Alcance y simplificaciones del sistema</vt:lpstr>
      <vt:lpstr>Presentación de PowerPoint</vt:lpstr>
      <vt:lpstr>Toma de datos</vt:lpstr>
      <vt:lpstr>Distribuciones de probabilidad</vt:lpstr>
      <vt:lpstr>Distribuciones de probabilidad</vt:lpstr>
      <vt:lpstr>SOFTWARE</vt:lpstr>
      <vt:lpstr>Diagrama</vt:lpstr>
      <vt:lpstr>Presentación de PowerPoint</vt:lpstr>
      <vt:lpstr>Modelo Lógico Implementado</vt:lpstr>
      <vt:lpstr>Presentación de PowerPoint</vt:lpstr>
      <vt:lpstr>Presentación de PowerPoint</vt:lpstr>
      <vt:lpstr>Conclusiones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Simulación del Parqueadero Unillanos - Sede Barcelona</dc:title>
  <dc:creator>Miguel Vargas</dc:creator>
  <cp:lastModifiedBy>Miguel Vargas</cp:lastModifiedBy>
  <cp:revision>16</cp:revision>
  <dcterms:created xsi:type="dcterms:W3CDTF">2019-08-12T15:54:38Z</dcterms:created>
  <dcterms:modified xsi:type="dcterms:W3CDTF">2019-08-12T18:27:03Z</dcterms:modified>
</cp:coreProperties>
</file>